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7a0fc1ace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7a0fc1ace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7a0fc1acec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7a0fc1acec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7a0fc1acec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7a0fc1acec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7a0fc1ace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7a0fc1ace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7a0fc1ace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7a0fc1ace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7a0fc1ace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7a0fc1ace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7a0fc1acec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7a0fc1acec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a0fc1ace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7a0fc1ace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7a0fc1ace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7a0fc1ace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7a0fc1acec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7a0fc1acec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7a0fc1ace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7a0fc1ace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7a0fc1acec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7a0fc1acec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a0fc1ace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a0fc1ace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a0fc1ace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7a0fc1ace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7a0fc1ace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7a0fc1ace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7a0fc1ace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7a0fc1ace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a0fc1ace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7a0fc1ace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a0fc1ace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a0fc1ace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7a0fc1ace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7a0fc1ace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7a0fc1ace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7a0fc1ace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